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3"/>
    <p:restoredTop sz="94676"/>
  </p:normalViewPr>
  <p:slideViewPr>
    <p:cSldViewPr snapToGrid="0" snapToObjects="1">
      <p:cViewPr>
        <p:scale>
          <a:sx n="87" d="100"/>
          <a:sy n="87" d="100"/>
        </p:scale>
        <p:origin x="185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3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9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7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9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4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1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1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F132-8B82-B74C-ADFC-0D996D3FF96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8A2F-BC95-AD45-A96C-AF721A3F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0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070A5D-590A-2B4B-984A-BF16D5CE22B8}"/>
              </a:ext>
            </a:extLst>
          </p:cNvPr>
          <p:cNvSpPr txBox="1">
            <a:spLocks/>
          </p:cNvSpPr>
          <p:nvPr/>
        </p:nvSpPr>
        <p:spPr bwMode="auto">
          <a:xfrm>
            <a:off x="834329" y="939968"/>
            <a:ext cx="1187498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Фамилия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F3773B-6F5E-9F46-B62C-B01F522F5BD0}"/>
              </a:ext>
            </a:extLst>
          </p:cNvPr>
          <p:cNvSpPr txBox="1">
            <a:spLocks/>
          </p:cNvSpPr>
          <p:nvPr/>
        </p:nvSpPr>
        <p:spPr bwMode="auto">
          <a:xfrm>
            <a:off x="834329" y="1198139"/>
            <a:ext cx="1577462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Имя Отчество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1C8307-2E14-E24C-A9AE-95E87ACCE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32"/>
          <a:stretch/>
        </p:blipFill>
        <p:spPr>
          <a:xfrm>
            <a:off x="3475569" y="-1"/>
            <a:ext cx="3382431" cy="22837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590D6D-20BF-AA44-8BBA-0D69AC94BFFD}"/>
              </a:ext>
            </a:extLst>
          </p:cNvPr>
          <p:cNvSpPr txBox="1">
            <a:spLocks/>
          </p:cNvSpPr>
          <p:nvPr/>
        </p:nvSpPr>
        <p:spPr bwMode="auto">
          <a:xfrm>
            <a:off x="587514" y="1622060"/>
            <a:ext cx="18789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Дата рождения: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Город проживания: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Телефон: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E-mail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66DE31-D55B-AE46-9E16-C05C1CD6179E}"/>
              </a:ext>
            </a:extLst>
          </p:cNvPr>
          <p:cNvSpPr txBox="1">
            <a:spLocks/>
          </p:cNvSpPr>
          <p:nvPr/>
        </p:nvSpPr>
        <p:spPr bwMode="auto">
          <a:xfrm>
            <a:off x="587514" y="405869"/>
            <a:ext cx="118749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РЕЗЮМЕ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84F679-2FCE-ED45-8D65-757F5041F5CD}"/>
              </a:ext>
            </a:extLst>
          </p:cNvPr>
          <p:cNvSpPr txBox="1">
            <a:spLocks/>
          </p:cNvSpPr>
          <p:nvPr/>
        </p:nvSpPr>
        <p:spPr bwMode="auto">
          <a:xfrm>
            <a:off x="587514" y="2523577"/>
            <a:ext cx="1577462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Желаемая должность: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42401D-7DC2-4E47-89DC-63CEA85F28E0}"/>
              </a:ext>
            </a:extLst>
          </p:cNvPr>
          <p:cNvSpPr txBox="1">
            <a:spLocks/>
          </p:cNvSpPr>
          <p:nvPr/>
        </p:nvSpPr>
        <p:spPr bwMode="auto">
          <a:xfrm>
            <a:off x="587514" y="2852629"/>
            <a:ext cx="1035546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Гражданство: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0F392D2-6066-F145-BE2C-059B2CFB9E0D}"/>
              </a:ext>
            </a:extLst>
          </p:cNvPr>
          <p:cNvCxnSpPr>
            <a:cxnSpLocks/>
          </p:cNvCxnSpPr>
          <p:nvPr/>
        </p:nvCxnSpPr>
        <p:spPr>
          <a:xfrm>
            <a:off x="1692876" y="1776954"/>
            <a:ext cx="275938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E64EF6A-6DBA-AF40-ABF3-F0CD95228B53}"/>
              </a:ext>
            </a:extLst>
          </p:cNvPr>
          <p:cNvCxnSpPr>
            <a:cxnSpLocks/>
          </p:cNvCxnSpPr>
          <p:nvPr/>
        </p:nvCxnSpPr>
        <p:spPr>
          <a:xfrm>
            <a:off x="1890584" y="1965191"/>
            <a:ext cx="256167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F4D93FE-1829-AA40-BBD0-8493ED9E8E6B}"/>
              </a:ext>
            </a:extLst>
          </p:cNvPr>
          <p:cNvCxnSpPr>
            <a:cxnSpLocks/>
          </p:cNvCxnSpPr>
          <p:nvPr/>
        </p:nvCxnSpPr>
        <p:spPr>
          <a:xfrm>
            <a:off x="1254211" y="2145184"/>
            <a:ext cx="31980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A24881F-1FFF-1049-A3A2-AEFB08BB1C27}"/>
              </a:ext>
            </a:extLst>
          </p:cNvPr>
          <p:cNvCxnSpPr>
            <a:cxnSpLocks/>
          </p:cNvCxnSpPr>
          <p:nvPr/>
        </p:nvCxnSpPr>
        <p:spPr>
          <a:xfrm>
            <a:off x="1062681" y="2331569"/>
            <a:ext cx="33895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1FFBDCF-4C75-4844-8EB1-9D0C39FDD637}"/>
              </a:ext>
            </a:extLst>
          </p:cNvPr>
          <p:cNvCxnSpPr>
            <a:cxnSpLocks/>
          </p:cNvCxnSpPr>
          <p:nvPr/>
        </p:nvCxnSpPr>
        <p:spPr>
          <a:xfrm>
            <a:off x="2121613" y="2644070"/>
            <a:ext cx="233064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A9DDB323-AEBA-314D-A60F-F41007C35E49}"/>
              </a:ext>
            </a:extLst>
          </p:cNvPr>
          <p:cNvCxnSpPr>
            <a:cxnSpLocks/>
          </p:cNvCxnSpPr>
          <p:nvPr/>
        </p:nvCxnSpPr>
        <p:spPr>
          <a:xfrm>
            <a:off x="1512711" y="2971852"/>
            <a:ext cx="29395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D0922C96-CC85-2341-BF83-BF8DF790C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52258"/>
              </p:ext>
            </p:extLst>
          </p:nvPr>
        </p:nvGraphicFramePr>
        <p:xfrm>
          <a:off x="587515" y="3402824"/>
          <a:ext cx="58132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907">
                  <a:extLst>
                    <a:ext uri="{9D8B030D-6E8A-4147-A177-3AD203B41FA5}">
                      <a16:colId xmlns:a16="http://schemas.microsoft.com/office/drawing/2014/main" val="2980776300"/>
                    </a:ext>
                  </a:extLst>
                </a:gridCol>
                <a:gridCol w="3584379">
                  <a:extLst>
                    <a:ext uri="{9D8B030D-6E8A-4147-A177-3AD203B41FA5}">
                      <a16:colId xmlns:a16="http://schemas.microsoft.com/office/drawing/2014/main" val="85201042"/>
                    </a:ext>
                  </a:extLst>
                </a:gridCol>
              </a:tblGrid>
              <a:tr h="293112">
                <a:tc>
                  <a:txBody>
                    <a:bodyPr/>
                    <a:lstStyle/>
                    <a:p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Дата поступления/ окончания учебного заведения </a:t>
                      </a:r>
                    </a:p>
                    <a:p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00.00.00—00.00.00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Учебное заведение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Специальность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47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796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352222"/>
                  </a:ext>
                </a:extLst>
              </a:tr>
            </a:tbl>
          </a:graphicData>
        </a:graphic>
      </p:graphicFrame>
      <p:sp>
        <p:nvSpPr>
          <p:cNvPr id="41" name="Title 1">
            <a:extLst>
              <a:ext uri="{FF2B5EF4-FFF2-40B4-BE49-F238E27FC236}">
                <a16:creationId xmlns:a16="http://schemas.microsoft.com/office/drawing/2014/main" id="{A238487A-B8F7-A548-91B6-7B2F34AAF08B}"/>
              </a:ext>
            </a:extLst>
          </p:cNvPr>
          <p:cNvSpPr txBox="1">
            <a:spLocks/>
          </p:cNvSpPr>
          <p:nvPr/>
        </p:nvSpPr>
        <p:spPr bwMode="auto">
          <a:xfrm>
            <a:off x="834329" y="3181681"/>
            <a:ext cx="1577462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Образование: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B7597956-1D31-404B-A317-A7507821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581"/>
              </p:ext>
            </p:extLst>
          </p:nvPr>
        </p:nvGraphicFramePr>
        <p:xfrm>
          <a:off x="587514" y="5052342"/>
          <a:ext cx="58132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736">
                  <a:extLst>
                    <a:ext uri="{9D8B030D-6E8A-4147-A177-3AD203B41FA5}">
                      <a16:colId xmlns:a16="http://schemas.microsoft.com/office/drawing/2014/main" val="2980776300"/>
                    </a:ext>
                  </a:extLst>
                </a:gridCol>
                <a:gridCol w="2071688">
                  <a:extLst>
                    <a:ext uri="{9D8B030D-6E8A-4147-A177-3AD203B41FA5}">
                      <a16:colId xmlns:a16="http://schemas.microsoft.com/office/drawing/2014/main" val="85201042"/>
                    </a:ext>
                  </a:extLst>
                </a:gridCol>
                <a:gridCol w="2328864">
                  <a:extLst>
                    <a:ext uri="{9D8B030D-6E8A-4147-A177-3AD203B41FA5}">
                      <a16:colId xmlns:a16="http://schemas.microsoft.com/office/drawing/2014/main" val="3792254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Период </a:t>
                      </a:r>
                    </a:p>
                    <a:p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работы</a:t>
                      </a:r>
                    </a:p>
                    <a:p>
                      <a:endParaRPr lang="ru-RU" sz="12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00.00.00—00.00.00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Место работы 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(название компании, сфера деятельности компании)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Основной функционал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Должность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47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796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352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258954"/>
                  </a:ext>
                </a:extLst>
              </a:tr>
            </a:tbl>
          </a:graphicData>
        </a:graphic>
      </p:graphicFrame>
      <p:sp>
        <p:nvSpPr>
          <p:cNvPr id="43" name="Title 1">
            <a:extLst>
              <a:ext uri="{FF2B5EF4-FFF2-40B4-BE49-F238E27FC236}">
                <a16:creationId xmlns:a16="http://schemas.microsoft.com/office/drawing/2014/main" id="{CD6ACCDC-59BB-6C40-806D-CF515E982A0F}"/>
              </a:ext>
            </a:extLst>
          </p:cNvPr>
          <p:cNvSpPr txBox="1">
            <a:spLocks/>
          </p:cNvSpPr>
          <p:nvPr/>
        </p:nvSpPr>
        <p:spPr bwMode="auto">
          <a:xfrm>
            <a:off x="834329" y="4831199"/>
            <a:ext cx="1577462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Опыт работы: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2D24F1B-0B61-DB4A-B1C0-FF2F292C1D5A}"/>
              </a:ext>
            </a:extLst>
          </p:cNvPr>
          <p:cNvSpPr txBox="1">
            <a:spLocks/>
          </p:cNvSpPr>
          <p:nvPr/>
        </p:nvSpPr>
        <p:spPr bwMode="auto">
          <a:xfrm>
            <a:off x="834329" y="6912548"/>
            <a:ext cx="1577462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Ключевые навыки:</a:t>
            </a: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A5970560-6AB5-9147-AEE7-EC20A57B3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46770"/>
              </p:ext>
            </p:extLst>
          </p:nvPr>
        </p:nvGraphicFramePr>
        <p:xfrm>
          <a:off x="587514" y="7159060"/>
          <a:ext cx="581328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287">
                  <a:extLst>
                    <a:ext uri="{9D8B030D-6E8A-4147-A177-3AD203B41FA5}">
                      <a16:colId xmlns:a16="http://schemas.microsoft.com/office/drawing/2014/main" val="2980776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2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47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18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179993"/>
                  </a:ext>
                </a:extLst>
              </a:tr>
            </a:tbl>
          </a:graphicData>
        </a:graphic>
      </p:graphicFrame>
      <p:sp>
        <p:nvSpPr>
          <p:cNvPr id="46" name="Title 1">
            <a:extLst>
              <a:ext uri="{FF2B5EF4-FFF2-40B4-BE49-F238E27FC236}">
                <a16:creationId xmlns:a16="http://schemas.microsoft.com/office/drawing/2014/main" id="{3A8C37B5-4AD0-3946-AEA1-7B8658DDAB05}"/>
              </a:ext>
            </a:extLst>
          </p:cNvPr>
          <p:cNvSpPr txBox="1">
            <a:spLocks/>
          </p:cNvSpPr>
          <p:nvPr/>
        </p:nvSpPr>
        <p:spPr bwMode="auto">
          <a:xfrm>
            <a:off x="834328" y="8151039"/>
            <a:ext cx="2823271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Дополнительная информация:</a:t>
            </a: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2CE1D264-8278-5743-804F-B85014C4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0646"/>
              </p:ext>
            </p:extLst>
          </p:nvPr>
        </p:nvGraphicFramePr>
        <p:xfrm>
          <a:off x="587514" y="8397551"/>
          <a:ext cx="581328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287">
                  <a:extLst>
                    <a:ext uri="{9D8B030D-6E8A-4147-A177-3AD203B41FA5}">
                      <a16:colId xmlns:a16="http://schemas.microsoft.com/office/drawing/2014/main" val="2980776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2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47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18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b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179993"/>
                  </a:ext>
                </a:extLst>
              </a:tr>
            </a:tbl>
          </a:graphicData>
        </a:graphic>
      </p:graphicFrame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CE5251C-6091-DF4C-8760-3E875530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55" y="444068"/>
            <a:ext cx="2078058" cy="4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8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56</Words>
  <Application>Microsoft Macintosh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cp:lastPrinted>2021-03-16T08:14:48Z</cp:lastPrinted>
  <dcterms:created xsi:type="dcterms:W3CDTF">2021-03-15T14:46:17Z</dcterms:created>
  <dcterms:modified xsi:type="dcterms:W3CDTF">2021-03-16T08:15:44Z</dcterms:modified>
</cp:coreProperties>
</file>